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8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56"/>
    <p:restoredTop sz="94658"/>
  </p:normalViewPr>
  <p:slideViewPr>
    <p:cSldViewPr snapToGrid="0" snapToObjects="1">
      <p:cViewPr varScale="1">
        <p:scale>
          <a:sx n="160" d="100"/>
          <a:sy n="160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B2A98-CE62-EF4D-A078-B4D67AFD2560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0674D-D14D-8247-BCD9-D980402B5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64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66D85-8FC6-B34A-98D5-CD80717AC70D}" type="datetimeFigureOut">
              <a:rPr lang="en-US" smtClean="0"/>
              <a:t>12/31/25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637DF-AE7B-F84D-A8F2-D58C91DD3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636"/>
            <a:ext cx="9144000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44514" y="130404"/>
            <a:ext cx="41999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>
                <a:solidFill>
                  <a:srgbClr val="E28B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Django for Everybody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99958" y="954435"/>
            <a:ext cx="23444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Charles R. Severance</a:t>
            </a:r>
          </a:p>
          <a:p>
            <a:pPr algn="r"/>
            <a:r>
              <a:rPr lang="en-US" sz="2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www.dj4e.com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79513" y="4724519"/>
            <a:ext cx="18649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Photo: </a:t>
            </a:r>
            <a:r>
              <a:rPr lang="en-US" sz="1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Jeffrey Smith</a:t>
            </a:r>
            <a:endParaRPr lang="en-US" sz="16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69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16</Words>
  <Application>Microsoft Macintosh PowerPoint</Application>
  <PresentationFormat>On-screen Show (16:9)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Severance, Charles</dc:creator>
  <cp:lastModifiedBy>Severance, Charles</cp:lastModifiedBy>
  <cp:revision>4</cp:revision>
  <dcterms:created xsi:type="dcterms:W3CDTF">2019-11-02T15:35:24Z</dcterms:created>
  <dcterms:modified xsi:type="dcterms:W3CDTF">2025-12-31T16:33:53Z</dcterms:modified>
</cp:coreProperties>
</file>

<file path=docProps/thumbnail.jpeg>
</file>